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6674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53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5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80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8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43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Senior Service Project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09750" y="2141925"/>
            <a:ext cx="3998749" cy="26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803300" y="394725"/>
            <a:ext cx="4377300" cy="25845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05725" y="440975"/>
            <a:ext cx="4055815" cy="24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788500" y="352574"/>
            <a:ext cx="7567000" cy="4438349"/>
            <a:chOff x="904200" y="352574"/>
            <a:chExt cx="7567000" cy="4438349"/>
          </a:xfrm>
        </p:grpSpPr>
        <p:pic>
          <p:nvPicPr>
            <p:cNvPr id="83" name="Shape 83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904200" y="352574"/>
              <a:ext cx="3328772" cy="4438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Shape 84"/>
            <p:cNvPicPr preferRelativeResize="0"/>
            <p:nvPr/>
          </p:nvPicPr>
          <p:blipFill rotWithShape="1">
            <a:blip r:embed="rId4"/>
            <a:srcRect t="14395" b="23662"/>
            <a:stretch/>
          </p:blipFill>
          <p:spPr>
            <a:xfrm>
              <a:off x="4344125" y="352575"/>
              <a:ext cx="4127075" cy="143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Shape 85"/>
            <p:cNvPicPr preferRelativeResize="0"/>
            <p:nvPr/>
          </p:nvPicPr>
          <p:blipFill rotWithShape="1">
            <a:blip r:embed="rId5"/>
            <a:srcRect t="41181" b="11242"/>
            <a:stretch/>
          </p:blipFill>
          <p:spPr>
            <a:xfrm>
              <a:off x="4344125" y="1873675"/>
              <a:ext cx="4127075" cy="143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Shape 86"/>
            <p:cNvPicPr preferRelativeResize="0"/>
            <p:nvPr/>
          </p:nvPicPr>
          <p:blipFill rotWithShape="1">
            <a:blip r:embed="rId6"/>
            <a:srcRect l="4191" t="35143" r="1832" b="21384"/>
            <a:stretch/>
          </p:blipFill>
          <p:spPr>
            <a:xfrm>
              <a:off x="4344125" y="3401825"/>
              <a:ext cx="4127075" cy="13890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09076" y="393150"/>
            <a:ext cx="4117550" cy="27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49375" y="2423525"/>
            <a:ext cx="4380050" cy="24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22262" y="359450"/>
            <a:ext cx="5899475" cy="44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(16:9)</PresentationFormat>
  <Paragraphs>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spotlight</vt:lpstr>
      <vt:lpstr>Senior Service Project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Service Project</dc:title>
  <dc:creator>Critter</dc:creator>
  <cp:lastModifiedBy>Bart Ferrin</cp:lastModifiedBy>
  <cp:revision>1</cp:revision>
  <dcterms:modified xsi:type="dcterms:W3CDTF">2014-04-08T01:55:18Z</dcterms:modified>
</cp:coreProperties>
</file>