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Default Extension="gif" ContentType="image/gif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1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6" name="Shape 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1" name="Shape 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2" name="Shape 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marL="0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1pPr>
            <a:lvl2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2pPr>
            <a:lvl3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3pPr>
            <a:lvl4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4pPr>
            <a:lvl5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5pPr>
            <a:lvl6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6pPr>
            <a:lvl7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7pPr>
            <a:lvl8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8pPr>
            <a:lvl9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 indent="304800">
              <a:buSzPct val="100000"/>
              <a:defRPr sz="4800"/>
            </a:lvl1pPr>
            <a:lvl2pPr algn="ctr" indent="304800">
              <a:buSzPct val="100000"/>
              <a:defRPr sz="4800"/>
            </a:lvl2pPr>
            <a:lvl3pPr algn="ctr" indent="304800">
              <a:buSzPct val="100000"/>
              <a:defRPr sz="4800"/>
            </a:lvl3pPr>
            <a:lvl4pPr algn="ctr" indent="304800">
              <a:buSzPct val="100000"/>
              <a:defRPr sz="4800"/>
            </a:lvl4pPr>
            <a:lvl5pPr algn="ctr" indent="304800">
              <a:buSzPct val="100000"/>
              <a:defRPr sz="4800"/>
            </a:lvl5pPr>
            <a:lvl6pPr algn="ctr" indent="304800">
              <a:buSzPct val="100000"/>
              <a:defRPr sz="4800"/>
            </a:lvl6pPr>
            <a:lvl7pPr algn="ctr" indent="304800">
              <a:buSzPct val="100000"/>
              <a:defRPr sz="4800"/>
            </a:lvl7pPr>
            <a:lvl8pPr algn="ctr" indent="304800">
              <a:buSzPct val="100000"/>
              <a:defRPr sz="4800"/>
            </a:lvl8pPr>
            <a:lvl9pPr algn="ctr" indent="304800">
              <a:buSzPct val="100000"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-171450" marL="285750">
              <a:spcBef>
                <a:spcPts val="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1pPr>
            <a:lvl2pPr indent="228600"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2pPr>
            <a:lvl3pPr indent="228600"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3pPr>
            <a:lvl4pPr indent="228600"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4pPr>
            <a:lvl5pPr indent="228600"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5pPr>
            <a:lvl6pPr indent="228600"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6pPr>
            <a:lvl7pPr indent="228600"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7pPr>
            <a:lvl8pPr indent="228600"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8pPr>
            <a:lvl9pPr indent="228600"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Clr>
                <a:schemeClr val="lt1"/>
              </a:buClr>
              <a:buSzPct val="100000"/>
              <a:defRPr sz="3000">
                <a:solidFill>
                  <a:schemeClr val="lt1"/>
                </a:solidFill>
              </a:defRPr>
            </a:lvl1pPr>
            <a:lvl2pPr indent="-133350" marL="742950"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2pPr>
            <a:lvl3pPr indent="-76200" marL="1143000"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 indent="-114300" marL="16002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4pPr>
            <a:lvl5pPr indent="-114300" marL="20574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5pPr>
            <a:lvl6pPr indent="-114300" marL="25146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6pPr>
            <a:lvl7pPr indent="-114300" marL="29718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7pPr>
            <a:lvl8pPr indent="-114300" marL="34290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8pPr>
            <a:lvl9pPr indent="-114300" marL="38862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6.jp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3.gif" Type="http://schemas.openxmlformats.org/officeDocument/2006/relationships/image" Id="rId4"/><Relationship Target="../media/image08.jpg" Type="http://schemas.openxmlformats.org/officeDocument/2006/relationships/image" Id="rId3"/><Relationship Target="../media/image10.jpg" Type="http://schemas.openxmlformats.org/officeDocument/2006/relationships/image" Id="rId5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6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6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6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7.jp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9.jp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6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4.jp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5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1023000" x="458800"/>
            <a:ext cy="3097500" cx="3483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The American Dream </a:t>
            </a:r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4744200" x="6989700"/>
            <a:ext cy="399300" cx="2154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1800" lang="en"/>
              <a:t>Christopher Ferrin</a:t>
            </a:r>
          </a:p>
        </p:txBody>
      </p:sp>
      <p:sp>
        <p:nvSpPr>
          <p:cNvPr id="25" name="Shape 25"/>
          <p:cNvSpPr/>
          <p:nvPr/>
        </p:nvSpPr>
        <p:spPr>
          <a:xfrm>
            <a:off y="963754" x="4265723"/>
            <a:ext cy="3215999" cx="42874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/>
          <p:nvPr/>
        </p:nvSpPr>
        <p:spPr>
          <a:xfrm>
            <a:off y="688890" x="2930675"/>
            <a:ext cy="3765724" cx="5651026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77" name="Shape 77"/>
          <p:cNvSpPr txBox="1"/>
          <p:nvPr/>
        </p:nvSpPr>
        <p:spPr>
          <a:xfrm>
            <a:off y="3187750" x="413150"/>
            <a:ext cy="798899" cx="24542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sz="2400" lang="en">
                <a:solidFill>
                  <a:srgbClr val="FFFFFF"/>
                </a:solidFill>
              </a:rPr>
              <a:t>Earning money through hard work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/>
        </p:nvSpPr>
        <p:spPr>
          <a:xfrm>
            <a:off y="3441900" x="5383600"/>
            <a:ext cy="994200" cx="23259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>
              <a:buNone/>
            </a:pPr>
            <a:r>
              <a:rPr sz="2400" lang="en">
                <a:solidFill>
                  <a:srgbClr val="FFFFFF"/>
                </a:solidFill>
              </a:rPr>
              <a:t>Participate in activities I enjoy</a:t>
            </a:r>
          </a:p>
        </p:txBody>
      </p:sp>
      <p:sp>
        <p:nvSpPr>
          <p:cNvPr id="83" name="Shape 83"/>
          <p:cNvSpPr/>
          <p:nvPr/>
        </p:nvSpPr>
        <p:spPr>
          <a:xfrm>
            <a:off y="2692626" x="1170951"/>
            <a:ext cy="1927700" cx="28954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84" name="Shape 84"/>
          <p:cNvSpPr/>
          <p:nvPr/>
        </p:nvSpPr>
        <p:spPr>
          <a:xfrm>
            <a:off y="1061925" x="2863325"/>
            <a:ext cy="2052975" cx="2052124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85" name="Shape 85"/>
          <p:cNvSpPr/>
          <p:nvPr/>
        </p:nvSpPr>
        <p:spPr>
          <a:xfrm>
            <a:off y="443000" x="4782325"/>
            <a:ext cy="1634124" cx="2604549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/>
        </p:nvSpPr>
        <p:spPr>
          <a:xfrm>
            <a:off y="1585350" x="1912500"/>
            <a:ext cy="1972799" cx="5319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sz="3000" lang="en">
                <a:solidFill>
                  <a:srgbClr val="FFFFFF"/>
                </a:solidFill>
              </a:rPr>
              <a:t>“All of our dreams can come true, if we have the courage to pursue them.”</a:t>
            </a:r>
          </a:p>
          <a:p>
            <a:r>
              <a:t/>
            </a:r>
          </a:p>
          <a:p>
            <a:pPr algn="r">
              <a:buNone/>
            </a:pPr>
            <a:r>
              <a:rPr sz="1800" lang="en">
                <a:solidFill>
                  <a:srgbClr val="FFFFFF"/>
                </a:solidFill>
              </a:rPr>
              <a:t>-Walt Disney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4" name="Shape 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5" name="Shape 95"/>
          <p:cNvSpPr txBox="1"/>
          <p:nvPr/>
        </p:nvSpPr>
        <p:spPr>
          <a:xfrm>
            <a:off y="707175" x="1675350"/>
            <a:ext cy="873000" cx="5793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  <p:sp>
        <p:nvSpPr>
          <p:cNvPr id="96" name="Shape 96"/>
          <p:cNvSpPr txBox="1"/>
          <p:nvPr/>
        </p:nvSpPr>
        <p:spPr>
          <a:xfrm>
            <a:off y="1118025" x="1996050"/>
            <a:ext cy="919800" cx="51519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>
              <a:buNone/>
            </a:pPr>
            <a:r>
              <a:rPr sz="3000" lang="en">
                <a:solidFill>
                  <a:srgbClr val="FFFFFF"/>
                </a:solidFill>
                <a:latin typeface="Francois One"/>
                <a:ea typeface="Francois One"/>
                <a:cs typeface="Francois One"/>
                <a:sym typeface="Francois One"/>
              </a:rPr>
              <a:t>Is the American Dream real?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y="2988075" x="4039500"/>
            <a:ext cy="873000" cx="10649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>
              <a:buNone/>
            </a:pPr>
            <a:r>
              <a:rPr sz="2400" lang="en">
                <a:solidFill>
                  <a:srgbClr val="FFFFFF"/>
                </a:solidFill>
              </a:rPr>
              <a:t>Yes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" name="Shape 30"/>
          <p:cNvSpPr txBox="1"/>
          <p:nvPr/>
        </p:nvSpPr>
        <p:spPr>
          <a:xfrm>
            <a:off y="1455275" x="1201500"/>
            <a:ext cy="986399" cx="67409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>
              <a:buNone/>
            </a:pPr>
            <a:r>
              <a:rPr sz="3000" lang="en">
                <a:solidFill>
                  <a:srgbClr val="FFFFFF"/>
                </a:solidFill>
              </a:rPr>
              <a:t>Figures who have lived the American Dream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" name="Shape 35"/>
          <p:cNvSpPr/>
          <p:nvPr/>
        </p:nvSpPr>
        <p:spPr>
          <a:xfrm>
            <a:off y="277812" x="2401762"/>
            <a:ext cy="4587875" cx="611952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36" name="Shape 36"/>
          <p:cNvSpPr txBox="1"/>
          <p:nvPr/>
        </p:nvSpPr>
        <p:spPr>
          <a:xfrm>
            <a:off y="2104575" x="150625"/>
            <a:ext cy="647400" cx="24326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3000" lang="en">
                <a:solidFill>
                  <a:srgbClr val="FFFFFF"/>
                </a:solidFill>
                <a:latin typeface="Francois One"/>
                <a:ea typeface="Francois One"/>
                <a:cs typeface="Francois One"/>
                <a:sym typeface="Francois One"/>
              </a:rPr>
              <a:t>Louis Armstrong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/>
          <p:nvPr/>
        </p:nvSpPr>
        <p:spPr>
          <a:xfrm>
            <a:off y="295275" x="1238250"/>
            <a:ext cy="4552950" cx="66675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42" name="Shape 42"/>
          <p:cNvSpPr txBox="1"/>
          <p:nvPr/>
        </p:nvSpPr>
        <p:spPr>
          <a:xfrm>
            <a:off y="1106150" x="1451600"/>
            <a:ext cy="883499" cx="25779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3000" lang="en">
                <a:latin typeface="Francois One"/>
                <a:ea typeface="Francois One"/>
                <a:cs typeface="Francois One"/>
                <a:sym typeface="Francois One"/>
              </a:rPr>
              <a:t>Jackie Robinson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/>
          <p:nvPr/>
        </p:nvSpPr>
        <p:spPr>
          <a:xfrm>
            <a:off y="0" x="2566700"/>
            <a:ext cy="5143499" cx="401059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48" name="Shape 48"/>
          <p:cNvSpPr txBox="1"/>
          <p:nvPr/>
        </p:nvSpPr>
        <p:spPr>
          <a:xfrm>
            <a:off y="1311900" x="531850"/>
            <a:ext cy="556799" cx="1530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r">
              <a:buNone/>
            </a:pPr>
            <a:r>
              <a:rPr sz="3000" lang="en">
                <a:solidFill>
                  <a:srgbClr val="FFFFFF"/>
                </a:solidFill>
                <a:latin typeface="Francois One"/>
                <a:ea typeface="Francois One"/>
                <a:cs typeface="Francois One"/>
                <a:sym typeface="Francois One"/>
              </a:rPr>
              <a:t>Walt Disney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/>
          <p:nvPr/>
        </p:nvSpPr>
        <p:spPr>
          <a:xfrm>
            <a:off y="75999" x="2575112"/>
            <a:ext cy="4991500" cx="39937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54" name="Shape 54"/>
          <p:cNvSpPr txBox="1"/>
          <p:nvPr/>
        </p:nvSpPr>
        <p:spPr>
          <a:xfrm>
            <a:off y="3339050" x="6958175"/>
            <a:ext cy="1232099" cx="1696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3000" lang="en">
                <a:solidFill>
                  <a:srgbClr val="FFFFFF"/>
                </a:solidFill>
                <a:latin typeface="Francois One"/>
                <a:ea typeface="Francois One"/>
                <a:cs typeface="Francois One"/>
                <a:sym typeface="Francois One"/>
              </a:rPr>
              <a:t>Barack Obama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 txBox="1"/>
          <p:nvPr/>
        </p:nvSpPr>
        <p:spPr>
          <a:xfrm>
            <a:off y="1626550" x="2257350"/>
            <a:ext cy="1416000" cx="46292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>
              <a:buNone/>
            </a:pPr>
            <a:r>
              <a:rPr sz="3000" lang="en">
                <a:solidFill>
                  <a:srgbClr val="FFFFFF"/>
                </a:solidFill>
              </a:rPr>
              <a:t>How have I lived the American Dream so far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" name="Shape 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" name="Shape 64"/>
          <p:cNvSpPr/>
          <p:nvPr/>
        </p:nvSpPr>
        <p:spPr>
          <a:xfrm>
            <a:off y="413852" x="3070037"/>
            <a:ext cy="4315775" cx="5121874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65" name="Shape 65"/>
          <p:cNvSpPr txBox="1"/>
          <p:nvPr/>
        </p:nvSpPr>
        <p:spPr>
          <a:xfrm>
            <a:off y="1299800" x="907000"/>
            <a:ext cy="842999" cx="1666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>
              <a:buNone/>
            </a:pPr>
            <a:r>
              <a:rPr sz="2400" lang="en">
                <a:solidFill>
                  <a:srgbClr val="FFFFFF"/>
                </a:solidFill>
              </a:rPr>
              <a:t>Having Freedom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/>
          <p:nvPr/>
        </p:nvSpPr>
        <p:spPr>
          <a:xfrm>
            <a:off y="792410" x="426650"/>
            <a:ext cy="3558675" cx="53370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71" name="Shape 71"/>
          <p:cNvSpPr txBox="1"/>
          <p:nvPr/>
        </p:nvSpPr>
        <p:spPr>
          <a:xfrm>
            <a:off y="1789925" x="6111025"/>
            <a:ext cy="956099" cx="25535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>
              <a:buNone/>
            </a:pPr>
            <a:r>
              <a:rPr sz="2400" lang="en">
                <a:solidFill>
                  <a:srgbClr val="FFFFFF"/>
                </a:solidFill>
              </a:rPr>
              <a:t>Obtaining Education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 name="dark-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